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61" r:id="rId2"/>
    <p:sldMasterId id="2147483674" r:id="rId3"/>
  </p:sldMasterIdLst>
  <p:notesMasterIdLst>
    <p:notesMasterId r:id="rId12"/>
  </p:notesMasterIdLst>
  <p:sldIdLst>
    <p:sldId id="263" r:id="rId4"/>
    <p:sldId id="264" r:id="rId5"/>
    <p:sldId id="266" r:id="rId6"/>
    <p:sldId id="269" r:id="rId7"/>
    <p:sldId id="259" r:id="rId8"/>
    <p:sldId id="267" r:id="rId9"/>
    <p:sldId id="261" r:id="rId10"/>
    <p:sldId id="265" r:id="rId11"/>
  </p:sldIdLst>
  <p:sldSz cx="11874500" cy="7562850"/>
  <p:notesSz cx="11874500" cy="75628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145088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6726238" y="0"/>
            <a:ext cx="5145087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98" cy="297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7183438"/>
            <a:ext cx="5145088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726238" y="7183438"/>
            <a:ext cx="5145087" cy="379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669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98" cy="297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3078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98" cy="297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2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00" cy="29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726238" y="7183438"/>
            <a:ext cx="5145000" cy="37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88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00" cy="297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726238" y="7183438"/>
            <a:ext cx="5145000" cy="37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62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1342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6372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1465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7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402652"/>
            <a:ext cx="10241756" cy="146180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7919" y="1853949"/>
            <a:ext cx="5023470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7919" y="2762541"/>
            <a:ext cx="5023470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11466" y="1853949"/>
            <a:ext cx="5048209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11466" y="2762541"/>
            <a:ext cx="5048209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9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7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>
              <a:defRPr sz="3117"/>
            </a:lvl1pPr>
            <a:lvl2pPr>
              <a:defRPr sz="2727"/>
            </a:lvl2pPr>
            <a:lvl3pPr>
              <a:defRPr sz="2338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42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 marL="0" indent="0">
              <a:buNone/>
              <a:defRPr sz="3117"/>
            </a:lvl1pPr>
            <a:lvl2pPr marL="445313" indent="0">
              <a:buNone/>
              <a:defRPr sz="2727"/>
            </a:lvl2pPr>
            <a:lvl3pPr marL="890626" indent="0">
              <a:buNone/>
              <a:defRPr sz="2338"/>
            </a:lvl3pPr>
            <a:lvl4pPr marL="1335938" indent="0">
              <a:buNone/>
              <a:defRPr sz="1948"/>
            </a:lvl4pPr>
            <a:lvl5pPr marL="1781251" indent="0">
              <a:buNone/>
              <a:defRPr sz="1948"/>
            </a:lvl5pPr>
            <a:lvl6pPr marL="2226564" indent="0">
              <a:buNone/>
              <a:defRPr sz="1948"/>
            </a:lvl6pPr>
            <a:lvl7pPr marL="2671877" indent="0">
              <a:buNone/>
              <a:defRPr sz="1948"/>
            </a:lvl7pPr>
            <a:lvl8pPr marL="3117190" indent="0">
              <a:buNone/>
              <a:defRPr sz="1948"/>
            </a:lvl8pPr>
            <a:lvl9pPr marL="3562502" indent="0">
              <a:buNone/>
              <a:defRPr sz="194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88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497689" y="402652"/>
            <a:ext cx="2560439" cy="64091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6372" y="402652"/>
            <a:ext cx="7532886" cy="64091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6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2867" y="705536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76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590"/>
            </a:lvl2pPr>
            <a:lvl3pPr lvl="2" indent="0">
              <a:spcBef>
                <a:spcPts val="0"/>
              </a:spcBef>
              <a:buNone/>
              <a:defRPr sz="1590"/>
            </a:lvl3pPr>
            <a:lvl4pPr lvl="3" indent="0">
              <a:spcBef>
                <a:spcPts val="0"/>
              </a:spcBef>
              <a:buNone/>
              <a:defRPr sz="1590"/>
            </a:lvl4pPr>
            <a:lvl5pPr lvl="4" indent="0">
              <a:spcBef>
                <a:spcPts val="0"/>
              </a:spcBef>
              <a:buNone/>
              <a:defRPr sz="1590"/>
            </a:lvl5pPr>
            <a:lvl6pPr lvl="5" indent="0">
              <a:spcBef>
                <a:spcPts val="0"/>
              </a:spcBef>
              <a:buNone/>
              <a:defRPr sz="1590"/>
            </a:lvl6pPr>
            <a:lvl7pPr lvl="6" indent="0">
              <a:spcBef>
                <a:spcPts val="0"/>
              </a:spcBef>
              <a:buNone/>
              <a:defRPr sz="1590"/>
            </a:lvl7pPr>
            <a:lvl8pPr lvl="7" indent="0">
              <a:spcBef>
                <a:spcPts val="0"/>
              </a:spcBef>
              <a:buNone/>
              <a:defRPr sz="1590"/>
            </a:lvl8pPr>
            <a:lvl9pPr lvl="8" indent="0">
              <a:spcBef>
                <a:spcPts val="0"/>
              </a:spcBef>
              <a:buNone/>
              <a:defRPr sz="159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65160" y="2500209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9490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9404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421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590" smtClean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buSzPct val="25000"/>
              </a:pPr>
              <a:t>‹nº›</a:t>
            </a:fld>
            <a:endParaRPr lang="en-US" sz="159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67360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27/11/2017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4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Arial"/>
              <a:buNone/>
              <a:defRPr sz="2350" b="0" i="0" u="none" strike="noStrike" cap="none">
                <a:solidFill>
                  <a:srgbClr val="3143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3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93" y="196075"/>
            <a:ext cx="11367360" cy="1668379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93" y="2013259"/>
            <a:ext cx="11367360" cy="420333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      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6592"/>
            <a:ext cx="11885603" cy="1372517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3541" y="6958872"/>
            <a:ext cx="162037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27/11/2017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224106" y="6958872"/>
            <a:ext cx="2968625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292922" y="6958872"/>
            <a:ext cx="1731698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11" y="6733050"/>
            <a:ext cx="1805772" cy="7093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10" y="6533548"/>
            <a:ext cx="874793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187" y="1885462"/>
            <a:ext cx="10241756" cy="3145935"/>
          </a:xfrm>
        </p:spPr>
        <p:txBody>
          <a:bodyPr anchor="b"/>
          <a:lstStyle>
            <a:lvl1pPr>
              <a:defRPr sz="5844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187" y="5061158"/>
            <a:ext cx="10241756" cy="1654373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313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2pPr>
            <a:lvl3pPr marL="890626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3pPr>
            <a:lvl4pPr marL="1335938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4pPr>
            <a:lvl5pPr marL="1781251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5pPr>
            <a:lvl6pPr marL="2226564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6pPr>
            <a:lvl7pPr marL="2671877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7pPr>
            <a:lvl8pPr marL="3117190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8pPr>
            <a:lvl9pPr marL="3562502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7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6372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1465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9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402652"/>
            <a:ext cx="10241756" cy="146180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7919" y="1853949"/>
            <a:ext cx="5023470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7919" y="2762541"/>
            <a:ext cx="5023470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11466" y="1853949"/>
            <a:ext cx="5048209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11466" y="2762541"/>
            <a:ext cx="5048209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6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66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>
              <a:defRPr sz="3117"/>
            </a:lvl1pPr>
            <a:lvl2pPr>
              <a:defRPr sz="2727"/>
            </a:lvl2pPr>
            <a:lvl3pPr>
              <a:defRPr sz="2338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76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 marL="0" indent="0">
              <a:buNone/>
              <a:defRPr sz="3117"/>
            </a:lvl1pPr>
            <a:lvl2pPr marL="445313" indent="0">
              <a:buNone/>
              <a:defRPr sz="2727"/>
            </a:lvl2pPr>
            <a:lvl3pPr marL="890626" indent="0">
              <a:buNone/>
              <a:defRPr sz="2338"/>
            </a:lvl3pPr>
            <a:lvl4pPr marL="1335938" indent="0">
              <a:buNone/>
              <a:defRPr sz="1948"/>
            </a:lvl4pPr>
            <a:lvl5pPr marL="1781251" indent="0">
              <a:buNone/>
              <a:defRPr sz="1948"/>
            </a:lvl5pPr>
            <a:lvl6pPr marL="2226564" indent="0">
              <a:buNone/>
              <a:defRPr sz="1948"/>
            </a:lvl6pPr>
            <a:lvl7pPr marL="2671877" indent="0">
              <a:buNone/>
              <a:defRPr sz="1948"/>
            </a:lvl7pPr>
            <a:lvl8pPr marL="3117190" indent="0">
              <a:buNone/>
              <a:defRPr sz="1948"/>
            </a:lvl8pPr>
            <a:lvl9pPr marL="3562502" indent="0">
              <a:buNone/>
              <a:defRPr sz="194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03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56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497689" y="402652"/>
            <a:ext cx="2560439" cy="64091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6372" y="402652"/>
            <a:ext cx="7532886" cy="64091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0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891062" y="2344483"/>
            <a:ext cx="10098722" cy="361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782125" y="4235196"/>
            <a:ext cx="8316593" cy="1890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4943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2867" y="705536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76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590"/>
            </a:lvl2pPr>
            <a:lvl3pPr lvl="2" indent="0">
              <a:spcBef>
                <a:spcPts val="0"/>
              </a:spcBef>
              <a:buNone/>
              <a:defRPr sz="1590"/>
            </a:lvl3pPr>
            <a:lvl4pPr lvl="3" indent="0">
              <a:spcBef>
                <a:spcPts val="0"/>
              </a:spcBef>
              <a:buNone/>
              <a:defRPr sz="1590"/>
            </a:lvl4pPr>
            <a:lvl5pPr lvl="4" indent="0">
              <a:spcBef>
                <a:spcPts val="0"/>
              </a:spcBef>
              <a:buNone/>
              <a:defRPr sz="1590"/>
            </a:lvl5pPr>
            <a:lvl6pPr lvl="5" indent="0">
              <a:spcBef>
                <a:spcPts val="0"/>
              </a:spcBef>
              <a:buNone/>
              <a:defRPr sz="1590"/>
            </a:lvl6pPr>
            <a:lvl7pPr lvl="6" indent="0">
              <a:spcBef>
                <a:spcPts val="0"/>
              </a:spcBef>
              <a:buNone/>
              <a:defRPr sz="1590"/>
            </a:lvl7pPr>
            <a:lvl8pPr lvl="7" indent="0">
              <a:spcBef>
                <a:spcPts val="0"/>
              </a:spcBef>
              <a:buNone/>
              <a:defRPr sz="1590"/>
            </a:lvl8pPr>
            <a:lvl9pPr lvl="8" indent="0">
              <a:spcBef>
                <a:spcPts val="0"/>
              </a:spcBef>
              <a:buNone/>
              <a:defRPr sz="159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65160" y="2500209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9490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9404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421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590" smtClean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buSzPct val="25000"/>
              </a:pPr>
              <a:t>‹nº›</a:t>
            </a:fld>
            <a:endParaRPr lang="en-US" sz="159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636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350" y="6350"/>
            <a:ext cx="11867515" cy="75539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5"/>
                </a:moveTo>
                <a:lnTo>
                  <a:pt x="119997" y="119995"/>
                </a:lnTo>
                <a:lnTo>
                  <a:pt x="119997" y="0"/>
                </a:lnTo>
                <a:lnTo>
                  <a:pt x="0" y="0"/>
                </a:lnTo>
                <a:lnTo>
                  <a:pt x="0" y="119995"/>
                </a:lnTo>
                <a:close/>
              </a:path>
            </a:pathLst>
          </a:custGeom>
          <a:solidFill>
            <a:srgbClr val="E4F0F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7540231"/>
            <a:ext cx="118802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7" y="0"/>
                </a:lnTo>
              </a:path>
            </a:pathLst>
          </a:custGeom>
          <a:noFill/>
          <a:ln w="39525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757003" y="551458"/>
            <a:ext cx="2546997" cy="155394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6029998" y="551458"/>
            <a:ext cx="2547009" cy="15539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54316" y="2521750"/>
            <a:ext cx="1059941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5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578337" y="25217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1291296" y="25217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8757003" y="2521750"/>
            <a:ext cx="254698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431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94041" y="1739455"/>
            <a:ext cx="5168169" cy="4991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118637" y="1739455"/>
            <a:ext cx="5168169" cy="4991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5331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140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srgbClr val="FFFFFF"/>
                </a:solidFill>
              </a:rPr>
              <a:pPr/>
              <a:t>27/11/2017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27/11/2017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93" y="196075"/>
            <a:ext cx="11367360" cy="1668379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93" y="2013259"/>
            <a:ext cx="11367360" cy="420333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      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6592"/>
            <a:ext cx="11885603" cy="1372517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3541" y="6958872"/>
            <a:ext cx="162037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27/11/2017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224106" y="6958872"/>
            <a:ext cx="2968625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292922" y="6958872"/>
            <a:ext cx="1731698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11" y="6733050"/>
            <a:ext cx="1805772" cy="7093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10" y="6533548"/>
            <a:ext cx="874793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6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187" y="1885462"/>
            <a:ext cx="10241756" cy="3145935"/>
          </a:xfrm>
        </p:spPr>
        <p:txBody>
          <a:bodyPr anchor="b"/>
          <a:lstStyle>
            <a:lvl1pPr>
              <a:defRPr sz="5844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187" y="5061158"/>
            <a:ext cx="10241756" cy="1654373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313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2pPr>
            <a:lvl3pPr marL="890626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3pPr>
            <a:lvl4pPr marL="1335938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4pPr>
            <a:lvl5pPr marL="1781251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5pPr>
            <a:lvl6pPr marL="2226564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6pPr>
            <a:lvl7pPr marL="2671877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7pPr>
            <a:lvl8pPr marL="3117190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8pPr>
            <a:lvl9pPr marL="3562502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466" y="10"/>
            <a:ext cx="11872529" cy="755999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74370" y="412291"/>
            <a:ext cx="271145" cy="98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04" y="363"/>
                </a:moveTo>
                <a:lnTo>
                  <a:pt x="696" y="0"/>
                </a:lnTo>
                <a:lnTo>
                  <a:pt x="0" y="119996"/>
                </a:lnTo>
              </a:path>
            </a:pathLst>
          </a:custGeom>
          <a:noFill/>
          <a:ln w="1745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Arial"/>
              <a:buNone/>
              <a:defRPr sz="2350" b="0" i="0" u="none" strike="noStrike" cap="none">
                <a:solidFill>
                  <a:srgbClr val="3143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rgbClr val="888888"/>
                </a:buClr>
                <a:buSzPct val="25000"/>
                <a:buFont typeface="Trebuchet MS"/>
                <a:buNone/>
              </a:pPr>
              <a:t>‹nº›</a:t>
            </a:fld>
            <a:endParaRPr lang="en-US" sz="180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4518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6372" y="402652"/>
            <a:ext cx="10241756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6372" y="2013259"/>
            <a:ext cx="10241756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6372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B1EC-2CE4-48DB-9397-77D08203B7D2}" type="datetimeFigureOut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27/11/2017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33428" y="7009642"/>
            <a:ext cx="40076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386365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AA0F-7236-4A9F-B89D-F2582063AFD3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968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890626" rtl="0" eaLnBrk="1" latinLnBrk="0" hangingPunct="1">
        <a:lnSpc>
          <a:spcPct val="90000"/>
        </a:lnSpc>
        <a:spcBef>
          <a:spcPct val="0"/>
        </a:spcBef>
        <a:buNone/>
        <a:defRPr sz="4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56" indent="-222656" algn="l" defTabSz="890626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6796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282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595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908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9220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533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846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515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313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626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938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1251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564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877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719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2502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6372" y="402652"/>
            <a:ext cx="10241756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6372" y="2013259"/>
            <a:ext cx="10241756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6372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B1EC-2CE4-48DB-9397-77D08203B7D2}" type="datetimeFigureOut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27/11/2017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33428" y="7009642"/>
            <a:ext cx="40076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386365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AA0F-7236-4A9F-B89D-F2582063AFD3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83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defTabSz="890626" rtl="0" eaLnBrk="1" latinLnBrk="0" hangingPunct="1">
        <a:lnSpc>
          <a:spcPct val="90000"/>
        </a:lnSpc>
        <a:spcBef>
          <a:spcPct val="0"/>
        </a:spcBef>
        <a:buNone/>
        <a:defRPr sz="4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56" indent="-222656" algn="l" defTabSz="890626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6796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282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595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908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9220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533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846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515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313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626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938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1251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564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877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719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2502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9" y="1356528"/>
            <a:ext cx="6726249" cy="44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51695" y="110532"/>
            <a:ext cx="11367360" cy="9722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SzPct val="25000"/>
              <a:buFont typeface="Trebuchet MS"/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OBJETIVO DO ENCONTRO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xfrm>
            <a:off x="1499834" y="2361235"/>
            <a:ext cx="8871082" cy="2338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3774" indent="0" algn="ctr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ct val="100000"/>
              <a:buNone/>
            </a:pPr>
            <a:r>
              <a:rPr lang="en-US" sz="3579" dirty="0" err="1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Conhecer</a:t>
            </a:r>
            <a:r>
              <a:rPr lang="en-US" sz="3579" dirty="0" smtClean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</a:t>
            </a:r>
            <a:r>
              <a:rPr lang="en-US" sz="3579" dirty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e </a:t>
            </a:r>
            <a:r>
              <a:rPr lang="en-US" sz="3579" dirty="0" err="1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alinhar</a:t>
            </a:r>
            <a:r>
              <a:rPr lang="en-US" sz="3579" dirty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as </a:t>
            </a:r>
            <a:r>
              <a:rPr lang="en-US" sz="3579" dirty="0" err="1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estratégias</a:t>
            </a:r>
            <a:r>
              <a:rPr lang="en-US" sz="3579" dirty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para </a:t>
            </a:r>
            <a:r>
              <a:rPr lang="en-US" sz="3579" dirty="0" err="1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abordagem</a:t>
            </a:r>
            <a:r>
              <a:rPr lang="en-US" sz="3579" dirty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no campo, </a:t>
            </a:r>
            <a:r>
              <a:rPr lang="en-US" sz="3579" dirty="0" err="1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considerando</a:t>
            </a:r>
            <a:r>
              <a:rPr lang="en-US" sz="3579" dirty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as </a:t>
            </a:r>
            <a:r>
              <a:rPr lang="en-US" sz="3579" dirty="0" err="1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diferentes</a:t>
            </a:r>
            <a:r>
              <a:rPr lang="en-US" sz="3579" dirty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</a:t>
            </a:r>
            <a:r>
              <a:rPr lang="en-US" sz="3579" dirty="0" err="1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causas</a:t>
            </a:r>
            <a:r>
              <a:rPr lang="en-US" sz="3579" dirty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 da </a:t>
            </a:r>
            <a:r>
              <a:rPr lang="en-US" sz="3579" dirty="0" err="1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exclusão</a:t>
            </a:r>
            <a:r>
              <a:rPr lang="en-US" sz="3579" dirty="0">
                <a:solidFill>
                  <a:srgbClr val="002060"/>
                </a:solidFill>
                <a:latin typeface="AS"/>
                <a:ea typeface="Trebuchet MS"/>
                <a:cs typeface="Trebuchet MS"/>
                <a:sym typeface="Trebuchet MS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AS"/>
              <a:ea typeface="Trebuchet MS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716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6554" y="2556333"/>
            <a:ext cx="7834761" cy="158253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COMO FAZER A ABORDAGEM EM CAMPO</a:t>
            </a:r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?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166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51695" y="110532"/>
            <a:ext cx="11367360" cy="9722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SzPct val="25000"/>
              <a:buFont typeface="Trebuchet MS"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ABORDAGEM FAMILIAR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xfrm>
            <a:off x="251695" y="1331088"/>
            <a:ext cx="11367360" cy="49655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595274" indent="-5715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ct val="100000"/>
            </a:pPr>
            <a:r>
              <a:rPr lang="en-US" sz="3600" dirty="0" err="1" smtClean="0"/>
              <a:t>Reflita</a:t>
            </a:r>
            <a:r>
              <a:rPr lang="en-US" sz="3600" dirty="0" smtClean="0"/>
              <a:t> com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participantes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cuidados</a:t>
            </a:r>
            <a:r>
              <a:rPr lang="en-US" sz="3600" dirty="0" smtClean="0"/>
              <a:t> a </a:t>
            </a:r>
            <a:r>
              <a:rPr lang="en-US" sz="3600" dirty="0" err="1" smtClean="0"/>
              <a:t>serem</a:t>
            </a:r>
            <a:r>
              <a:rPr lang="en-US" sz="3600" dirty="0" smtClean="0"/>
              <a:t> </a:t>
            </a:r>
            <a:r>
              <a:rPr lang="en-US" sz="3600" dirty="0" err="1" smtClean="0"/>
              <a:t>tomados</a:t>
            </a:r>
            <a:r>
              <a:rPr lang="en-US" sz="3600" dirty="0" smtClean="0"/>
              <a:t> </a:t>
            </a:r>
            <a:r>
              <a:rPr lang="en-US" sz="3600" dirty="0" err="1" smtClean="0"/>
              <a:t>durante</a:t>
            </a:r>
            <a:r>
              <a:rPr lang="en-US" sz="3600" dirty="0" smtClean="0"/>
              <a:t> a </a:t>
            </a:r>
            <a:r>
              <a:rPr lang="en-US" sz="3600" dirty="0" err="1" smtClean="0"/>
              <a:t>abordagem</a:t>
            </a:r>
            <a:r>
              <a:rPr lang="en-US" sz="3600" dirty="0" smtClean="0"/>
              <a:t> familiar, a </a:t>
            </a:r>
            <a:r>
              <a:rPr lang="en-US" sz="3600" dirty="0" err="1" smtClean="0"/>
              <a:t>fim</a:t>
            </a:r>
            <a:r>
              <a:rPr lang="en-US" sz="3600" dirty="0" smtClean="0"/>
              <a:t> de </a:t>
            </a:r>
            <a:r>
              <a:rPr lang="en-US" sz="3600" dirty="0" err="1" smtClean="0"/>
              <a:t>evitar</a:t>
            </a:r>
            <a:r>
              <a:rPr lang="en-US" sz="3600" dirty="0" smtClean="0"/>
              <a:t> </a:t>
            </a:r>
            <a:r>
              <a:rPr lang="en-US" sz="3600" dirty="0" err="1" smtClean="0"/>
              <a:t>situações</a:t>
            </a:r>
            <a:r>
              <a:rPr lang="en-US" sz="3600" dirty="0" smtClean="0"/>
              <a:t> </a:t>
            </a:r>
            <a:r>
              <a:rPr lang="en-US" sz="3600" dirty="0" err="1" smtClean="0"/>
              <a:t>constrangedoras</a:t>
            </a:r>
            <a:r>
              <a:rPr lang="en-US" sz="3600" dirty="0" smtClean="0"/>
              <a:t> e a </a:t>
            </a:r>
            <a:r>
              <a:rPr lang="en-US" sz="3600" dirty="0" err="1" smtClean="0"/>
              <a:t>culpabilização</a:t>
            </a:r>
            <a:r>
              <a:rPr lang="en-US" sz="3600" dirty="0" smtClean="0"/>
              <a:t> das </a:t>
            </a:r>
            <a:r>
              <a:rPr lang="en-US" sz="3600" dirty="0" err="1" smtClean="0"/>
              <a:t>famílias</a:t>
            </a:r>
            <a:r>
              <a:rPr lang="en-US" sz="3600" dirty="0" smtClean="0"/>
              <a:t>.</a:t>
            </a:r>
            <a:endParaRPr sz="2800" b="0" i="0" u="none" strike="noStrike" cap="none" dirty="0">
              <a:solidFill>
                <a:srgbClr val="002060"/>
              </a:solidFill>
              <a:latin typeface="AS"/>
              <a:ea typeface="Trebuchet MS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628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11016" y="93565"/>
            <a:ext cx="11367360" cy="821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314361"/>
              </a:buClr>
              <a:buSzPct val="25000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TRABALHO EM TIMES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35108" y="1252020"/>
            <a:ext cx="10297144" cy="38061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Dividam</a:t>
            </a:r>
            <a:r>
              <a:rPr lang="en-US" sz="28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-se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em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duplas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Listem</a:t>
            </a:r>
            <a:r>
              <a:rPr lang="en-US" sz="28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pontos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que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julgam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importantes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serem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cuidados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na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abordagem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de campo;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Compartilhem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suas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produções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na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plenária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6554" y="2556333"/>
            <a:ext cx="7834761" cy="158253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VAMOS EXPERIMENTAR</a:t>
            </a:r>
            <a:r>
              <a:rPr lang="en-US" sz="4000" b="1" dirty="0" smtClean="0">
                <a:solidFill>
                  <a:schemeClr val="lt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?</a:t>
            </a:r>
            <a:endParaRPr lang="en-US" sz="4000" b="1" dirty="0">
              <a:solidFill>
                <a:srgbClr val="FFFFFF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486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45558" y="211016"/>
            <a:ext cx="11367360" cy="775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SzPct val="25000"/>
              <a:buFont typeface="Trebuchet MS"/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OBSERVAÇÃO E VERBALIZAÇÃO (GO/GV)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24219" y="1355588"/>
            <a:ext cx="5543954" cy="29612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rebuchet MS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Grupo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de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Observação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✓"/>
            </a:pP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Observa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✓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Faz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anotações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dos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pontos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positivos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e dos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pontos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de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aprimoramento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✓"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Caso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julgue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necessário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faz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sugestões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.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220404" y="1355588"/>
            <a:ext cx="5179218" cy="2255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rebuchet MS"/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Grupo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de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Verbalização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✓"/>
            </a:pP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Planeja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e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executa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encenação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Noto Sans Symbols"/>
              <a:buChar char="✓"/>
            </a:pP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Compartilha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suas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observações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e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sugestões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 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891609" y="4779319"/>
            <a:ext cx="10153128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rebuchet MS"/>
              <a:buNone/>
            </a:pPr>
            <a:r>
              <a:rPr lang="en-US" sz="2000" b="1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Importante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: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</a:pP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-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Os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grupos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vão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se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alternar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nas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duas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condições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: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verbalização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e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observação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Trebuchet MS"/>
              <a:buNone/>
            </a:pP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- </a:t>
            </a:r>
            <a:r>
              <a:rPr lang="en-US" sz="2000" b="0" i="0" u="none" strike="noStrike" cap="none" dirty="0" err="1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Enquanto</a:t>
            </a:r>
            <a:r>
              <a:rPr lang="en-US" sz="2000" b="0" i="0" u="none" strike="noStrike" cap="none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um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grupo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fala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o outro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apenas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observa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43" y="2845351"/>
            <a:ext cx="11145748" cy="1696748"/>
          </a:xfrm>
          <a:prstGeom prst="rect">
            <a:avLst/>
          </a:prstGeom>
        </p:spPr>
      </p:pic>
      <p:sp>
        <p:nvSpPr>
          <p:cNvPr id="3" name="Shape 282"/>
          <p:cNvSpPr txBox="1">
            <a:spLocks noGrp="1"/>
          </p:cNvSpPr>
          <p:nvPr>
            <p:ph type="title"/>
          </p:nvPr>
        </p:nvSpPr>
        <p:spPr>
          <a:xfrm>
            <a:off x="2713055" y="1209731"/>
            <a:ext cx="5667270" cy="139279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597258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166</Words>
  <Application>Microsoft Office PowerPoint</Application>
  <PresentationFormat>Personalizar</PresentationFormat>
  <Paragraphs>32</Paragraphs>
  <Slides>8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AS</vt:lpstr>
      <vt:lpstr>Calibri</vt:lpstr>
      <vt:lpstr>Calibri Light</vt:lpstr>
      <vt:lpstr>Noto Sans Symbols</vt:lpstr>
      <vt:lpstr>Trebuchet MS</vt:lpstr>
      <vt:lpstr>1_Office Theme</vt:lpstr>
      <vt:lpstr>Tema do Office</vt:lpstr>
      <vt:lpstr>1_Tema do Office</vt:lpstr>
      <vt:lpstr>Apresentação do PowerPoint</vt:lpstr>
      <vt:lpstr>OBJETIVO DO ENCONTRO</vt:lpstr>
      <vt:lpstr>Apresentação do PowerPoint</vt:lpstr>
      <vt:lpstr>ABORDAGEM FAMILIAR</vt:lpstr>
      <vt:lpstr>TRABALHO EM TIMES</vt:lpstr>
      <vt:lpstr>Apresentação do PowerPoint</vt:lpstr>
      <vt:lpstr>OBSERVAÇÃO E VERBALIZAÇÃO (GO/GV)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Vilmar Klemann</dc:creator>
  <cp:lastModifiedBy>undime nacional</cp:lastModifiedBy>
  <cp:revision>8</cp:revision>
  <dcterms:modified xsi:type="dcterms:W3CDTF">2017-11-27T14:15:29Z</dcterms:modified>
</cp:coreProperties>
</file>